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Norwester" charset="1" panose="00000506000000000000"/>
      <p:regular r:id="rId19"/>
    </p:embeddedFont>
    <p:embeddedFont>
      <p:font typeface="Montserrat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iwfHnHnA.mp4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jpeg>
</file>

<file path=ppt/media/image2.svg>
</file>

<file path=ppt/media/image20.jpeg>
</file>

<file path=ppt/media/image21.jpe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svg>
</file>

<file path=ppt/media/image3.png>
</file>

<file path=ppt/media/image30.jpeg>
</file>

<file path=ppt/media/image31.png>
</file>

<file path=ppt/media/image32.svg>
</file>

<file path=ppt/media/image33.png>
</file>

<file path=ppt/media/image34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jpeg" Type="http://schemas.openxmlformats.org/officeDocument/2006/relationships/image"/><Relationship Id="rId3" Target="../media/VAGiwfHnHnA.mp4" Type="http://schemas.openxmlformats.org/officeDocument/2006/relationships/video"/><Relationship Id="rId4" Target="../media/VAGiwfHnHnA.mp4" Type="http://schemas.microsoft.com/office/2007/relationships/media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Relationship Id="rId3" Target="../media/image3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jpeg" Type="http://schemas.openxmlformats.org/officeDocument/2006/relationships/image"/><Relationship Id="rId4" Target="../media/image2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Relationship Id="rId4" Target="../media/image26.png" Type="http://schemas.openxmlformats.org/officeDocument/2006/relationships/image"/><Relationship Id="rId5" Target="../media/image2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906852" y="2593666"/>
            <a:ext cx="4878851" cy="6343660"/>
          </a:xfrm>
          <a:custGeom>
            <a:avLst/>
            <a:gdLst/>
            <a:ahLst/>
            <a:cxnLst/>
            <a:rect r="r" b="b" t="t" l="l"/>
            <a:pathLst>
              <a:path h="6343660" w="4878851">
                <a:moveTo>
                  <a:pt x="4878851" y="0"/>
                </a:moveTo>
                <a:lnTo>
                  <a:pt x="0" y="0"/>
                </a:lnTo>
                <a:lnTo>
                  <a:pt x="0" y="6343660"/>
                </a:lnTo>
                <a:lnTo>
                  <a:pt x="4878851" y="6343660"/>
                </a:lnTo>
                <a:lnTo>
                  <a:pt x="487885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81717">
            <a:off x="5086137" y="5133952"/>
            <a:ext cx="2564763" cy="4041890"/>
          </a:xfrm>
          <a:custGeom>
            <a:avLst/>
            <a:gdLst/>
            <a:ahLst/>
            <a:cxnLst/>
            <a:rect r="r" b="b" t="t" l="l"/>
            <a:pathLst>
              <a:path h="4041890" w="2564763">
                <a:moveTo>
                  <a:pt x="0" y="0"/>
                </a:moveTo>
                <a:lnTo>
                  <a:pt x="2564763" y="0"/>
                </a:lnTo>
                <a:lnTo>
                  <a:pt x="2564763" y="4041890"/>
                </a:lnTo>
                <a:lnTo>
                  <a:pt x="0" y="40418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89094" y="3321284"/>
            <a:ext cx="7519355" cy="1617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41"/>
              </a:lnSpc>
            </a:pPr>
            <a:r>
              <a:rPr lang="en-US" sz="12438" spc="248">
                <a:solidFill>
                  <a:srgbClr val="3F3E4A"/>
                </a:solidFill>
                <a:latin typeface="Norwester"/>
                <a:ea typeface="Norwester"/>
                <a:cs typeface="Norwester"/>
                <a:sym typeface="Norwester"/>
              </a:rPr>
              <a:t>GARBO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689094" y="2324170"/>
            <a:ext cx="9373103" cy="720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40"/>
              </a:lnSpc>
            </a:pPr>
            <a:r>
              <a:rPr lang="en-US" sz="4243" spc="161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LET'S LEARN ABOUT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01563" y="5775021"/>
            <a:ext cx="4084874" cy="4114800"/>
          </a:xfrm>
          <a:custGeom>
            <a:avLst/>
            <a:gdLst/>
            <a:ahLst/>
            <a:cxnLst/>
            <a:rect r="r" b="b" t="t" l="l"/>
            <a:pathLst>
              <a:path h="4114800" w="4084874">
                <a:moveTo>
                  <a:pt x="0" y="0"/>
                </a:moveTo>
                <a:lnTo>
                  <a:pt x="4084874" y="0"/>
                </a:lnTo>
                <a:lnTo>
                  <a:pt x="408487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95632" y="4554842"/>
            <a:ext cx="11496737" cy="1053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08"/>
              </a:lnSpc>
            </a:pPr>
            <a:r>
              <a:rPr lang="en-US" sz="6148" spc="737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VIDEOS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452469" cy="103795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40696"/>
            <a:ext cx="6502665" cy="6710067"/>
          </a:xfrm>
          <a:custGeom>
            <a:avLst/>
            <a:gdLst/>
            <a:ahLst/>
            <a:cxnLst/>
            <a:rect r="r" b="b" t="t" l="l"/>
            <a:pathLst>
              <a:path h="6710067" w="6502665">
                <a:moveTo>
                  <a:pt x="0" y="0"/>
                </a:moveTo>
                <a:lnTo>
                  <a:pt x="6502665" y="0"/>
                </a:lnTo>
                <a:lnTo>
                  <a:pt x="6502665" y="6710067"/>
                </a:lnTo>
                <a:lnTo>
                  <a:pt x="0" y="67100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44000" y="4574876"/>
            <a:ext cx="9144000" cy="1022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91"/>
              </a:lnSpc>
            </a:pPr>
            <a:r>
              <a:rPr lang="en-US" sz="6136" spc="736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1090" y="1271872"/>
            <a:ext cx="5251336" cy="7743257"/>
          </a:xfrm>
          <a:custGeom>
            <a:avLst/>
            <a:gdLst/>
            <a:ahLst/>
            <a:cxnLst/>
            <a:rect r="r" b="b" t="t" l="l"/>
            <a:pathLst>
              <a:path h="7743257" w="5251336">
                <a:moveTo>
                  <a:pt x="0" y="0"/>
                </a:moveTo>
                <a:lnTo>
                  <a:pt x="5251336" y="0"/>
                </a:lnTo>
                <a:lnTo>
                  <a:pt x="5251336" y="7743256"/>
                </a:lnTo>
                <a:lnTo>
                  <a:pt x="0" y="7743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37751" y="4472923"/>
            <a:ext cx="10321549" cy="1617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41"/>
              </a:lnSpc>
            </a:pPr>
            <a:r>
              <a:rPr lang="en-US" sz="12438" spc="248">
                <a:solidFill>
                  <a:srgbClr val="3F3E4A"/>
                </a:solidFill>
                <a:latin typeface="Norwester"/>
                <a:ea typeface="Norwester"/>
                <a:cs typeface="Norwester"/>
                <a:sym typeface="Norwester"/>
              </a:rPr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4539" y="1976694"/>
            <a:ext cx="6510519" cy="6899394"/>
          </a:xfrm>
          <a:custGeom>
            <a:avLst/>
            <a:gdLst/>
            <a:ahLst/>
            <a:cxnLst/>
            <a:rect r="r" b="b" t="t" l="l"/>
            <a:pathLst>
              <a:path h="6899394" w="6510519">
                <a:moveTo>
                  <a:pt x="0" y="0"/>
                </a:moveTo>
                <a:lnTo>
                  <a:pt x="6510520" y="0"/>
                </a:lnTo>
                <a:lnTo>
                  <a:pt x="6510520" y="6899394"/>
                </a:lnTo>
                <a:lnTo>
                  <a:pt x="0" y="68993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697609" y="4229193"/>
            <a:ext cx="9373103" cy="573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1601" indent="-345801" lvl="1">
              <a:lnSpc>
                <a:spcPts val="4805"/>
              </a:lnSpc>
              <a:buFont typeface="Arial"/>
              <a:buChar char="•"/>
            </a:pPr>
            <a:r>
              <a:rPr lang="en-US" sz="3203" spc="384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Intelligent recycling solution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697609" y="5057775"/>
            <a:ext cx="9907732" cy="1182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1601" indent="-345801" lvl="1">
              <a:lnSpc>
                <a:spcPts val="4805"/>
              </a:lnSpc>
              <a:buFont typeface="Arial"/>
              <a:buChar char="•"/>
            </a:pPr>
            <a:r>
              <a:rPr lang="en-US" sz="3203" spc="384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Solve problems with house waste management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230880" y="437828"/>
            <a:ext cx="7826239" cy="1057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608"/>
              </a:lnSpc>
            </a:pPr>
            <a:r>
              <a:rPr lang="en-US" sz="6149" spc="737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OUR OBJECTIVE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96607">
            <a:off x="-906634" y="5197840"/>
            <a:ext cx="4189778" cy="5908661"/>
          </a:xfrm>
          <a:custGeom>
            <a:avLst/>
            <a:gdLst/>
            <a:ahLst/>
            <a:cxnLst/>
            <a:rect r="r" b="b" t="t" l="l"/>
            <a:pathLst>
              <a:path h="5908661" w="4189778">
                <a:moveTo>
                  <a:pt x="0" y="0"/>
                </a:moveTo>
                <a:lnTo>
                  <a:pt x="4189778" y="0"/>
                </a:lnTo>
                <a:lnTo>
                  <a:pt x="4189778" y="5908662"/>
                </a:lnTo>
                <a:lnTo>
                  <a:pt x="0" y="59086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04801">
            <a:off x="14755993" y="4854148"/>
            <a:ext cx="4005599" cy="6596046"/>
          </a:xfrm>
          <a:custGeom>
            <a:avLst/>
            <a:gdLst/>
            <a:ahLst/>
            <a:cxnLst/>
            <a:rect r="r" b="b" t="t" l="l"/>
            <a:pathLst>
              <a:path h="6596046" w="4005599">
                <a:moveTo>
                  <a:pt x="0" y="0"/>
                </a:moveTo>
                <a:lnTo>
                  <a:pt x="4005599" y="0"/>
                </a:lnTo>
                <a:lnTo>
                  <a:pt x="4005599" y="6596046"/>
                </a:lnTo>
                <a:lnTo>
                  <a:pt x="0" y="65960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95632" y="5019675"/>
            <a:ext cx="11496737" cy="1053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08"/>
              </a:lnSpc>
            </a:pPr>
            <a:r>
              <a:rPr lang="en-US" sz="6148" spc="737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CONCEPTUAL DESIGNS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58942" y="594174"/>
            <a:ext cx="6300358" cy="4242346"/>
          </a:xfrm>
          <a:custGeom>
            <a:avLst/>
            <a:gdLst/>
            <a:ahLst/>
            <a:cxnLst/>
            <a:rect r="r" b="b" t="t" l="l"/>
            <a:pathLst>
              <a:path h="4242346" w="6300358">
                <a:moveTo>
                  <a:pt x="0" y="0"/>
                </a:moveTo>
                <a:lnTo>
                  <a:pt x="6300358" y="0"/>
                </a:lnTo>
                <a:lnTo>
                  <a:pt x="6300358" y="4242346"/>
                </a:lnTo>
                <a:lnTo>
                  <a:pt x="0" y="42423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891636"/>
            <a:ext cx="6735168" cy="3944884"/>
          </a:xfrm>
          <a:custGeom>
            <a:avLst/>
            <a:gdLst/>
            <a:ahLst/>
            <a:cxnLst/>
            <a:rect r="r" b="b" t="t" l="l"/>
            <a:pathLst>
              <a:path h="3944884" w="6735168">
                <a:moveTo>
                  <a:pt x="0" y="0"/>
                </a:moveTo>
                <a:lnTo>
                  <a:pt x="6735168" y="0"/>
                </a:lnTo>
                <a:lnTo>
                  <a:pt x="6735168" y="3944884"/>
                </a:lnTo>
                <a:lnTo>
                  <a:pt x="0" y="39448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51432" y="5143500"/>
            <a:ext cx="6060533" cy="4624261"/>
          </a:xfrm>
          <a:custGeom>
            <a:avLst/>
            <a:gdLst/>
            <a:ahLst/>
            <a:cxnLst/>
            <a:rect r="r" b="b" t="t" l="l"/>
            <a:pathLst>
              <a:path h="4624261" w="6060533">
                <a:moveTo>
                  <a:pt x="0" y="0"/>
                </a:moveTo>
                <a:lnTo>
                  <a:pt x="6060534" y="0"/>
                </a:lnTo>
                <a:lnTo>
                  <a:pt x="6060534" y="4624261"/>
                </a:lnTo>
                <a:lnTo>
                  <a:pt x="0" y="46242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790153" y="5013297"/>
            <a:ext cx="707694" cy="23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1"/>
              </a:lnSpc>
              <a:spcBef>
                <a:spcPct val="0"/>
              </a:spcBef>
            </a:pPr>
            <a:r>
              <a:rPr lang="en-US" sz="1372" spc="16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IDEA 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706284" y="463971"/>
            <a:ext cx="672306" cy="23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1"/>
              </a:lnSpc>
              <a:spcBef>
                <a:spcPct val="0"/>
              </a:spcBef>
            </a:pPr>
            <a:r>
              <a:rPr lang="en-US" sz="1372" spc="16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IDEA 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578643" y="260714"/>
            <a:ext cx="708422" cy="2318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1"/>
              </a:lnSpc>
              <a:spcBef>
                <a:spcPct val="0"/>
              </a:spcBef>
            </a:pPr>
            <a:r>
              <a:rPr lang="en-US" sz="1372" spc="16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IDEA 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9413" y="4625463"/>
            <a:ext cx="5150874" cy="515087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8B6FF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08426" y="4625463"/>
            <a:ext cx="5150874" cy="515087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2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008962" y="5143500"/>
            <a:ext cx="4270075" cy="4114800"/>
          </a:xfrm>
          <a:custGeom>
            <a:avLst/>
            <a:gdLst/>
            <a:ahLst/>
            <a:cxnLst/>
            <a:rect r="r" b="b" t="t" l="l"/>
            <a:pathLst>
              <a:path h="4114800" w="4270075">
                <a:moveTo>
                  <a:pt x="0" y="0"/>
                </a:moveTo>
                <a:lnTo>
                  <a:pt x="4270076" y="0"/>
                </a:lnTo>
                <a:lnTo>
                  <a:pt x="427007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334965" y="2412744"/>
            <a:ext cx="3618070" cy="2243204"/>
          </a:xfrm>
          <a:custGeom>
            <a:avLst/>
            <a:gdLst/>
            <a:ahLst/>
            <a:cxnLst/>
            <a:rect r="r" b="b" t="t" l="l"/>
            <a:pathLst>
              <a:path h="2243204" w="3618070">
                <a:moveTo>
                  <a:pt x="0" y="0"/>
                </a:moveTo>
                <a:lnTo>
                  <a:pt x="3618070" y="0"/>
                </a:lnTo>
                <a:lnTo>
                  <a:pt x="3618070" y="2243203"/>
                </a:lnTo>
                <a:lnTo>
                  <a:pt x="0" y="22432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486979" y="5088259"/>
            <a:ext cx="2235742" cy="573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5"/>
              </a:lnSpc>
            </a:pPr>
            <a:r>
              <a:rPr lang="en-US" sz="3203" spc="384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Paper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565992" y="5088259"/>
            <a:ext cx="2235742" cy="573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05"/>
              </a:lnSpc>
            </a:pPr>
            <a:r>
              <a:rPr lang="en-US" sz="3203" spc="384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Plastic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791288" y="478401"/>
            <a:ext cx="12705424" cy="1748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316"/>
              </a:lnSpc>
            </a:pPr>
            <a:r>
              <a:rPr lang="en-US" sz="10225" spc="1227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HOW IT WORKS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6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721638"/>
            <a:ext cx="18288000" cy="6435273"/>
          </a:xfrm>
          <a:custGeom>
            <a:avLst/>
            <a:gdLst/>
            <a:ahLst/>
            <a:cxnLst/>
            <a:rect r="r" b="b" t="t" l="l"/>
            <a:pathLst>
              <a:path h="6435273" w="18288000">
                <a:moveTo>
                  <a:pt x="0" y="0"/>
                </a:moveTo>
                <a:lnTo>
                  <a:pt x="18288000" y="0"/>
                </a:lnTo>
                <a:lnTo>
                  <a:pt x="18288000" y="6435273"/>
                </a:lnTo>
                <a:lnTo>
                  <a:pt x="0" y="64352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53" t="-884" r="0" b="-884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581091" y="2892804"/>
            <a:ext cx="7125817" cy="5864692"/>
          </a:xfrm>
          <a:custGeom>
            <a:avLst/>
            <a:gdLst/>
            <a:ahLst/>
            <a:cxnLst/>
            <a:rect r="r" b="b" t="t" l="l"/>
            <a:pathLst>
              <a:path h="5864692" w="7125817">
                <a:moveTo>
                  <a:pt x="0" y="0"/>
                </a:moveTo>
                <a:lnTo>
                  <a:pt x="7125818" y="0"/>
                </a:lnTo>
                <a:lnTo>
                  <a:pt x="7125818" y="5864692"/>
                </a:lnTo>
                <a:lnTo>
                  <a:pt x="0" y="58646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307" t="-52" r="-34160" b="-5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28433" y="2892804"/>
            <a:ext cx="4613896" cy="5864692"/>
          </a:xfrm>
          <a:custGeom>
            <a:avLst/>
            <a:gdLst/>
            <a:ahLst/>
            <a:cxnLst/>
            <a:rect r="r" b="b" t="t" l="l"/>
            <a:pathLst>
              <a:path h="5864692" w="4613896">
                <a:moveTo>
                  <a:pt x="0" y="0"/>
                </a:moveTo>
                <a:lnTo>
                  <a:pt x="4613896" y="0"/>
                </a:lnTo>
                <a:lnTo>
                  <a:pt x="4613896" y="5864692"/>
                </a:lnTo>
                <a:lnTo>
                  <a:pt x="0" y="58646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483" t="-27962" r="-2483" b="-1884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49859" y="2892804"/>
            <a:ext cx="3992702" cy="5864692"/>
          </a:xfrm>
          <a:custGeom>
            <a:avLst/>
            <a:gdLst/>
            <a:ahLst/>
            <a:cxnLst/>
            <a:rect r="r" b="b" t="t" l="l"/>
            <a:pathLst>
              <a:path h="5864692" w="3992702">
                <a:moveTo>
                  <a:pt x="0" y="0"/>
                </a:moveTo>
                <a:lnTo>
                  <a:pt x="3992701" y="0"/>
                </a:lnTo>
                <a:lnTo>
                  <a:pt x="3992701" y="5864692"/>
                </a:lnTo>
                <a:lnTo>
                  <a:pt x="0" y="58646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515" r="0" b="-1051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91288" y="478401"/>
            <a:ext cx="12705424" cy="1748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316"/>
              </a:lnSpc>
            </a:pPr>
            <a:r>
              <a:rPr lang="en-US" sz="10225" spc="1227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FINAL DESIGN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01821" y="5991225"/>
            <a:ext cx="3284359" cy="4114800"/>
          </a:xfrm>
          <a:custGeom>
            <a:avLst/>
            <a:gdLst/>
            <a:ahLst/>
            <a:cxnLst/>
            <a:rect r="r" b="b" t="t" l="l"/>
            <a:pathLst>
              <a:path h="4114800" w="3284359">
                <a:moveTo>
                  <a:pt x="0" y="0"/>
                </a:moveTo>
                <a:lnTo>
                  <a:pt x="3284358" y="0"/>
                </a:lnTo>
                <a:lnTo>
                  <a:pt x="328435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95632" y="4554842"/>
            <a:ext cx="11496737" cy="1053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08"/>
              </a:lnSpc>
            </a:pPr>
            <a:r>
              <a:rPr lang="en-US" sz="6148" spc="737">
                <a:solidFill>
                  <a:srgbClr val="3F3E4A"/>
                </a:solidFill>
                <a:latin typeface="Montserrat"/>
                <a:ea typeface="Montserrat"/>
                <a:cs typeface="Montserrat"/>
                <a:sym typeface="Montserrat"/>
              </a:rPr>
              <a:t>DIFFICULTIES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943739"/>
            <a:ext cx="3951310" cy="2399523"/>
          </a:xfrm>
          <a:custGeom>
            <a:avLst/>
            <a:gdLst/>
            <a:ahLst/>
            <a:cxnLst/>
            <a:rect r="r" b="b" t="t" l="l"/>
            <a:pathLst>
              <a:path h="2399523" w="3951310">
                <a:moveTo>
                  <a:pt x="0" y="0"/>
                </a:moveTo>
                <a:lnTo>
                  <a:pt x="3951310" y="0"/>
                </a:lnTo>
                <a:lnTo>
                  <a:pt x="3951310" y="2399522"/>
                </a:lnTo>
                <a:lnTo>
                  <a:pt x="0" y="23995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17842" y="1841717"/>
            <a:ext cx="7478058" cy="6483636"/>
          </a:xfrm>
          <a:custGeom>
            <a:avLst/>
            <a:gdLst/>
            <a:ahLst/>
            <a:cxnLst/>
            <a:rect r="r" b="b" t="t" l="l"/>
            <a:pathLst>
              <a:path h="6483636" w="7478058">
                <a:moveTo>
                  <a:pt x="0" y="0"/>
                </a:moveTo>
                <a:lnTo>
                  <a:pt x="7478058" y="0"/>
                </a:lnTo>
                <a:lnTo>
                  <a:pt x="7478058" y="6483635"/>
                </a:lnTo>
                <a:lnTo>
                  <a:pt x="0" y="64836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795900" y="1841717"/>
            <a:ext cx="6492100" cy="6483636"/>
          </a:xfrm>
          <a:custGeom>
            <a:avLst/>
            <a:gdLst/>
            <a:ahLst/>
            <a:cxnLst/>
            <a:rect r="r" b="b" t="t" l="l"/>
            <a:pathLst>
              <a:path h="6483636" w="6492100">
                <a:moveTo>
                  <a:pt x="0" y="0"/>
                </a:moveTo>
                <a:lnTo>
                  <a:pt x="6492100" y="0"/>
                </a:lnTo>
                <a:lnTo>
                  <a:pt x="6492100" y="6483635"/>
                </a:lnTo>
                <a:lnTo>
                  <a:pt x="0" y="64836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DAGgCYqJqwQ</dc:identifier>
  <dcterms:modified xsi:type="dcterms:W3CDTF">2011-08-01T06:04:30Z</dcterms:modified>
  <cp:revision>1</cp:revision>
  <dc:title>Beige and Turquoise Recycling Process Presentation</dc:title>
</cp:coreProperties>
</file>

<file path=docProps/thumbnail.jpeg>
</file>